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5100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5467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863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355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324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1407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83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986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1411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67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0402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D7B03-3A39-4EF6-BA0F-6CC4BDD91F39}" type="datetimeFigureOut">
              <a:rPr lang="fa-IR" smtClean="0"/>
              <a:t>1441/08/27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E5B11-FCF9-4076-AB8A-7ADF33E5C1D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938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447" y="817634"/>
            <a:ext cx="7340527" cy="505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776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58412"/>
            <a:ext cx="6840759" cy="523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778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44" y="980728"/>
            <a:ext cx="697244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876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9" y="980728"/>
            <a:ext cx="688741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13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10" y="908720"/>
            <a:ext cx="690314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79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64" y="908720"/>
            <a:ext cx="7136570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52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908720"/>
            <a:ext cx="6989531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28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061" y="1052736"/>
            <a:ext cx="6747031" cy="460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1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7" y="908720"/>
            <a:ext cx="713807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87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26" y="836712"/>
            <a:ext cx="742260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50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82" y="908720"/>
            <a:ext cx="6814325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06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75" y="1268760"/>
            <a:ext cx="705226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768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91" y="1124744"/>
            <a:ext cx="70730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6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43" y="1052736"/>
            <a:ext cx="688631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339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98" y="836713"/>
            <a:ext cx="696780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93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74" y="1052736"/>
            <a:ext cx="639671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98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50" y="1052737"/>
            <a:ext cx="7019041" cy="4778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8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0803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08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1464"/>
            <a:ext cx="7022462" cy="472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593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14" y="1124744"/>
            <a:ext cx="673356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753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47" y="908720"/>
            <a:ext cx="731049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3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1" y="836712"/>
            <a:ext cx="711761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SCC</dc:creator>
  <cp:lastModifiedBy>SCC</cp:lastModifiedBy>
  <cp:revision>4</cp:revision>
  <dcterms:created xsi:type="dcterms:W3CDTF">2020-04-20T13:43:33Z</dcterms:created>
  <dcterms:modified xsi:type="dcterms:W3CDTF">2020-04-20T14:20:59Z</dcterms:modified>
</cp:coreProperties>
</file>